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0" r:id="rId4"/>
    <p:sldId id="264" r:id="rId5"/>
    <p:sldId id="259" r:id="rId6"/>
    <p:sldId id="262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69EAF-9E1D-4798-BC2B-999213748E59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B05765-7E18-462C-9C37-F73C204363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5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5765-7E18-462C-9C37-F73C204363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2032" y="-12700"/>
            <a:ext cx="9175082" cy="5754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61" y="1791929"/>
            <a:ext cx="7772400" cy="797398"/>
          </a:xfr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485" y="3602038"/>
            <a:ext cx="483325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033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87744F2F-5F95-4160-BBB5-B615D10597D2}" type="datetime4">
              <a:rPr lang="en-US" smtClean="0"/>
              <a:t>June 6, 2022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2032" y="5741714"/>
            <a:ext cx="1942432" cy="111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EA6A65-BE7D-4D61-A608-1539A25B89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71949" y="1378974"/>
            <a:ext cx="233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</a:rPr>
              <a:t>CITY OF MINNEAPOLIS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" y="5906793"/>
            <a:ext cx="1252384" cy="7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1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8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A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2B427"/>
              </a:buClr>
              <a:defRPr/>
            </a:lvl1pPr>
            <a:lvl2pPr>
              <a:buClr>
                <a:srgbClr val="A2B427"/>
              </a:buClr>
              <a:defRPr/>
            </a:lvl2pPr>
            <a:lvl3pPr>
              <a:buClr>
                <a:srgbClr val="A2B427"/>
              </a:buClr>
              <a:defRPr/>
            </a:lvl3pPr>
            <a:lvl4pPr>
              <a:buClr>
                <a:srgbClr val="A2B427"/>
              </a:buClr>
              <a:defRPr/>
            </a:lvl4pPr>
            <a:lvl5pPr>
              <a:buClr>
                <a:srgbClr val="A2B42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5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5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7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6A65-BE7D-4D61-A608-1539A25B89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A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61" y="1791928"/>
            <a:ext cx="7772400" cy="136034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Northeast Park Neighborhood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 Hilden  Manager Field Operations</a:t>
            </a:r>
          </a:p>
          <a:p>
            <a:r>
              <a:rPr lang="en-US" dirty="0"/>
              <a:t>Inspections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6245-5567-4553-A8C9-5DB586078BBC}" type="datetime4">
              <a:rPr lang="en-US" smtClean="0"/>
              <a:t>June 6,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9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8AEC-7A7D-43E3-ABF9-A1DEF4DE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1A0737-EC0A-48F4-AAB8-204A5404C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0" y="115228"/>
            <a:ext cx="8706229" cy="48107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50E4C-1A62-4432-819B-B799F3B0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9D08B-E3D3-4EB7-A5F9-426C3F7794FE}"/>
              </a:ext>
            </a:extLst>
          </p:cNvPr>
          <p:cNvSpPr txBox="1"/>
          <p:nvPr/>
        </p:nvSpPr>
        <p:spPr>
          <a:xfrm>
            <a:off x="2002093" y="5175859"/>
            <a:ext cx="51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https://www.minneapolismn.gov/contact-us/</a:t>
            </a:r>
          </a:p>
        </p:txBody>
      </p:sp>
    </p:spTree>
    <p:extLst>
      <p:ext uri="{BB962C8B-B14F-4D97-AF65-F5344CB8AC3E}">
        <p14:creationId xmlns:p14="http://schemas.microsoft.com/office/powerpoint/2010/main" val="409128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6CD9-EA49-4952-908D-64873D01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067A62-0F8B-4721-B5CD-AB00388D2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794" y="365126"/>
            <a:ext cx="8558865" cy="4656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B336D-4FAA-4256-B640-E193A649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9E832-2090-4455-B884-AD3AB6CA8E6E}"/>
              </a:ext>
            </a:extLst>
          </p:cNvPr>
          <p:cNvSpPr txBox="1"/>
          <p:nvPr/>
        </p:nvSpPr>
        <p:spPr>
          <a:xfrm>
            <a:off x="1165146" y="5567517"/>
            <a:ext cx="702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https://www2.minneapolismn.gov/business-services/licenses-permits/rental-licenses/</a:t>
            </a:r>
          </a:p>
        </p:txBody>
      </p:sp>
    </p:spTree>
    <p:extLst>
      <p:ext uri="{BB962C8B-B14F-4D97-AF65-F5344CB8AC3E}">
        <p14:creationId xmlns:p14="http://schemas.microsoft.com/office/powerpoint/2010/main" val="34285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DF1B-C4B9-487F-98A8-F773765B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25B438-DF2C-4133-ABB7-490BDB152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71" y="275586"/>
            <a:ext cx="8782665" cy="48076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171EC-D49D-4328-88F3-17EDC9A8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E9134-A163-429E-A3DF-4D2414E91677}"/>
              </a:ext>
            </a:extLst>
          </p:cNvPr>
          <p:cNvSpPr txBox="1"/>
          <p:nvPr/>
        </p:nvSpPr>
        <p:spPr>
          <a:xfrm>
            <a:off x="1030545" y="5479026"/>
            <a:ext cx="748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https://www.minneapolismn.gov/government/government-data/datasource/</a:t>
            </a:r>
          </a:p>
        </p:txBody>
      </p:sp>
    </p:spTree>
    <p:extLst>
      <p:ext uri="{BB962C8B-B14F-4D97-AF65-F5344CB8AC3E}">
        <p14:creationId xmlns:p14="http://schemas.microsoft.com/office/powerpoint/2010/main" val="395465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C09F4-486B-4A0B-9AF9-49EB6003C54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7" y="365126"/>
            <a:ext cx="8291666" cy="570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60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791B-B61A-4A2B-898E-41B9A0A9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8A385E-DECF-4018-89F8-71C172BFF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96" y="365126"/>
            <a:ext cx="8621981" cy="4633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3E23-F14F-4366-AE58-A18215BC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3F3CE6-DB4B-460E-BE47-8153107BC122}"/>
              </a:ext>
            </a:extLst>
          </p:cNvPr>
          <p:cNvSpPr txBox="1"/>
          <p:nvPr/>
        </p:nvSpPr>
        <p:spPr>
          <a:xfrm>
            <a:off x="2669458" y="5254922"/>
            <a:ext cx="42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Violations for Northeast Park</a:t>
            </a:r>
          </a:p>
        </p:txBody>
      </p:sp>
    </p:spTree>
    <p:extLst>
      <p:ext uri="{BB962C8B-B14F-4D97-AF65-F5344CB8AC3E}">
        <p14:creationId xmlns:p14="http://schemas.microsoft.com/office/powerpoint/2010/main" val="414026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D25F-D18A-4F78-A214-9D40712D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7452B86E-18EE-4FF2-94D7-1E2B6C40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365126"/>
            <a:ext cx="8592885" cy="45828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7484-EE93-42E1-A5B8-BFCEEEE3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6A65-BE7D-4D61-A608-1539A25B89AE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6DD5A-F0DF-4347-9705-3A6DA2371511}"/>
              </a:ext>
            </a:extLst>
          </p:cNvPr>
          <p:cNvSpPr txBox="1"/>
          <p:nvPr/>
        </p:nvSpPr>
        <p:spPr>
          <a:xfrm>
            <a:off x="2411362" y="5427406"/>
            <a:ext cx="42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Violation Details Northeast Park</a:t>
            </a:r>
          </a:p>
        </p:txBody>
      </p:sp>
    </p:spTree>
    <p:extLst>
      <p:ext uri="{BB962C8B-B14F-4D97-AF65-F5344CB8AC3E}">
        <p14:creationId xmlns:p14="http://schemas.microsoft.com/office/powerpoint/2010/main" val="137681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LS">
      <a:dk1>
        <a:srgbClr val="171616"/>
      </a:dk1>
      <a:lt1>
        <a:sysClr val="window" lastClr="FFFFFF"/>
      </a:lt1>
      <a:dk2>
        <a:srgbClr val="008AC0"/>
      </a:dk2>
      <a:lt2>
        <a:srgbClr val="D5D0CA"/>
      </a:lt2>
      <a:accent1>
        <a:srgbClr val="008AC0"/>
      </a:accent1>
      <a:accent2>
        <a:srgbClr val="A2B427"/>
      </a:accent2>
      <a:accent3>
        <a:srgbClr val="F68628"/>
      </a:accent3>
      <a:accent4>
        <a:srgbClr val="5543A2"/>
      </a:accent4>
      <a:accent5>
        <a:srgbClr val="FFCE34"/>
      </a:accent5>
      <a:accent6>
        <a:srgbClr val="E31837"/>
      </a:accent6>
      <a:hlink>
        <a:srgbClr val="0563C1"/>
      </a:hlink>
      <a:folHlink>
        <a:srgbClr val="954F72"/>
      </a:folHlink>
    </a:clrScheme>
    <a:fontScheme name="Mpl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Template" id="{5DF12D5D-555B-43D9-96CA-FFBD33B01BC8}" vid="{96A91B65-9C53-4F5E-8131-18CC1A5760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68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Northeast Park Neighborhood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Bredemus, Tamara</dc:creator>
  <cp:lastModifiedBy>Christie Rock Hantge</cp:lastModifiedBy>
  <cp:revision>24</cp:revision>
  <dcterms:created xsi:type="dcterms:W3CDTF">2014-11-03T14:29:38Z</dcterms:created>
  <dcterms:modified xsi:type="dcterms:W3CDTF">2022-06-06T19:48:33Z</dcterms:modified>
</cp:coreProperties>
</file>